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handoutMasterIdLst>
    <p:handoutMasterId r:id="rId15"/>
  </p:handout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B0C0F60-0F84-4169-BF0E-EB6D5809A234}">
          <p14:sldIdLst>
            <p14:sldId id="256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95D"/>
    <a:srgbClr val="F2F2F2"/>
    <a:srgbClr val="8DC63F"/>
    <a:srgbClr val="70AD47"/>
    <a:srgbClr val="7F36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napToObjects="1" showGuides="1">
      <p:cViewPr varScale="1">
        <p:scale>
          <a:sx n="69" d="100"/>
          <a:sy n="69" d="100"/>
        </p:scale>
        <p:origin x="78" y="8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3" d="100"/>
          <a:sy n="63" d="100"/>
        </p:scale>
        <p:origin x="313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25T23:55:50.09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DE1164-A906-456A-BF62-E40C94A5F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5C717F-CC80-427F-B87D-466D3B92C8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54542D-1473-4495-BEE7-DD527FB90A55}" type="datetimeFigureOut">
              <a:rPr lang="en-US" smtClean="0"/>
              <a:t>3/25/2020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63C3B-0FC7-4C38-83B7-95D3C2D325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D045E-26C4-40D0-AB25-63A2BDDA68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CFF6E-0169-4BED-B96C-938C0CBEAB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81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F142C764-33B0-D34F-92EE-3727CA83DD2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7012" y="3506386"/>
            <a:ext cx="1094291" cy="109429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95B74F1-442A-8E46-A6CA-C2372E4CC0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43521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2A7EF5D-4D05-D240-8DFB-D13AFEF534B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28204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182D16A7-8728-CD46-B8EE-5E1877B1A56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57437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3BA75370-FB6B-D04B-A98F-D7DC12633C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32013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E1CECA07-DDFB-DD48-8A5E-C18E8D2333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672799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0" name="Picture Placeholder 23">
            <a:extLst>
              <a:ext uri="{FF2B5EF4-FFF2-40B4-BE49-F238E27FC236}">
                <a16:creationId xmlns:a16="http://schemas.microsoft.com/office/drawing/2014/main" id="{35A9AAD8-79C1-8742-AB17-D325CC11E8D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589496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C3FE4CAB-E2AF-D246-A854-486A0B1952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25706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2" name="Picture Placeholder 23">
            <a:extLst>
              <a:ext uri="{FF2B5EF4-FFF2-40B4-BE49-F238E27FC236}">
                <a16:creationId xmlns:a16="http://schemas.microsoft.com/office/drawing/2014/main" id="{DEC73122-F45B-1642-8DF3-4C639440E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14032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D6AC518F-BD8F-774E-A9CD-B1F5A8930D0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95348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4" name="Picture Placeholder 23">
            <a:extLst>
              <a:ext uri="{FF2B5EF4-FFF2-40B4-BE49-F238E27FC236}">
                <a16:creationId xmlns:a16="http://schemas.microsoft.com/office/drawing/2014/main" id="{A3B85100-1036-7A4C-B677-5964B3F7B8B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4302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DE35F-9F81-43D0-814B-7B149AD11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7160" y="676743"/>
            <a:ext cx="4297680" cy="1097280"/>
          </a:xfrm>
          <a:prstGeom prst="rect">
            <a:avLst/>
          </a:prstGeom>
        </p:spPr>
        <p:txBody>
          <a:bodyPr spcFirstLastPara="1" numCol="1" anchor="b" anchorCtr="0">
            <a:prstTxWarp prst="textArchUp">
              <a:avLst>
                <a:gd name="adj" fmla="val 10770588"/>
              </a:avLst>
            </a:prstTxWarp>
          </a:bodyPr>
          <a:lstStyle>
            <a:lvl1pPr algn="ctr">
              <a:defRPr lang="en-US" sz="4800" dirty="0">
                <a:latin typeface="+mj-lt"/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Family Tree</a:t>
            </a:r>
          </a:p>
        </p:txBody>
      </p:sp>
      <p:sp>
        <p:nvSpPr>
          <p:cNvPr id="43" name="Picture Placeholder 23">
            <a:extLst>
              <a:ext uri="{FF2B5EF4-FFF2-40B4-BE49-F238E27FC236}">
                <a16:creationId xmlns:a16="http://schemas.microsoft.com/office/drawing/2014/main" id="{AA9B0001-D865-4D90-A81E-AD8400EDC44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557677" y="347450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4" name="Picture Placeholder 23">
            <a:extLst>
              <a:ext uri="{FF2B5EF4-FFF2-40B4-BE49-F238E27FC236}">
                <a16:creationId xmlns:a16="http://schemas.microsoft.com/office/drawing/2014/main" id="{9A6639D5-D7EB-4EE2-A2D0-513A1E0C6B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476651" y="3839748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7" name="Picture Placeholder 23">
            <a:extLst>
              <a:ext uri="{FF2B5EF4-FFF2-40B4-BE49-F238E27FC236}">
                <a16:creationId xmlns:a16="http://schemas.microsoft.com/office/drawing/2014/main" id="{B8D2456F-4FF2-45FF-88E2-2133C712ADF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221499" y="375328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89907D60-CB1B-41E1-BE12-8AC420C9F69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35830" y="3388033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BB8F442A-4B20-41C2-89BC-8BBEBCBCF2B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421797" y="399919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2" name="Picture Placeholder 23">
            <a:extLst>
              <a:ext uri="{FF2B5EF4-FFF2-40B4-BE49-F238E27FC236}">
                <a16:creationId xmlns:a16="http://schemas.microsoft.com/office/drawing/2014/main" id="{DBED4F11-BEA3-4590-AD78-2ADD2CDF306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24068" y="394090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FCBDB7-5EE4-304C-B48A-FE82ABB38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803" y="2790957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3C429AD-4050-364A-AAF6-3F30898935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2720" y="32166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B67355A-4AA9-D24F-B3D8-5BC2F1603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6698" y="344965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4019FB-A4E4-2348-BFB0-19C6BDC473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7225" y="32166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0EDAF34-83B8-294A-B889-6C14D9D7DC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3922" y="2790957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584C5A6-F0A9-E448-90A6-3E191D06F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7111" y="344965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AF33D2D-E9A9-D945-AC9F-EB5B809DEF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485" y="12094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FFFA684-8540-934D-847B-36F2770B60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7452" y="121465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F0A56C8-4415-6149-B82A-24D668AEF4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1492" y="12094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077E598-77CB-DC44-848D-10FB828100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8459" y="1209438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642622C-17F9-2743-85A3-AEE5783DF7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8855" y="4670768"/>
            <a:ext cx="1094291" cy="3200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9FCC5B8-E697-4893-9099-8DF5B79BBF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32959" y="421356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9F7F89E-F52C-455C-91AA-88D9DB263A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61078" y="458067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16D57BE-8F7D-4CD9-9EA2-936B674632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05925" y="4492348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F9A520BF-5061-4468-A337-07FBD0B5BEE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1112" y="4128960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EEA1B9D-E693-481F-9D52-B870E5E890A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12837" y="473825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337D1C57-5794-4736-A349-8E438473110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08495" y="468182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52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F142C764-33B0-D34F-92EE-3727CA83DD2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7012" y="3506386"/>
            <a:ext cx="1094291" cy="109429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95B74F1-442A-8E46-A6CA-C2372E4CC0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43521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2A7EF5D-4D05-D240-8DFB-D13AFEF534B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28204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182D16A7-8728-CD46-B8EE-5E1877B1A56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57437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3BA75370-FB6B-D04B-A98F-D7DC12633C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32013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E1CECA07-DDFB-DD48-8A5E-C18E8D2333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672799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0" name="Picture Placeholder 23">
            <a:extLst>
              <a:ext uri="{FF2B5EF4-FFF2-40B4-BE49-F238E27FC236}">
                <a16:creationId xmlns:a16="http://schemas.microsoft.com/office/drawing/2014/main" id="{35A9AAD8-79C1-8742-AB17-D325CC11E8D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589496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C3FE4CAB-E2AF-D246-A854-486A0B1952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25706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2" name="Picture Placeholder 23">
            <a:extLst>
              <a:ext uri="{FF2B5EF4-FFF2-40B4-BE49-F238E27FC236}">
                <a16:creationId xmlns:a16="http://schemas.microsoft.com/office/drawing/2014/main" id="{DEC73122-F45B-1642-8DF3-4C639440E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14032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D6AC518F-BD8F-774E-A9CD-B1F5A8930D0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95348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4" name="Picture Placeholder 23">
            <a:extLst>
              <a:ext uri="{FF2B5EF4-FFF2-40B4-BE49-F238E27FC236}">
                <a16:creationId xmlns:a16="http://schemas.microsoft.com/office/drawing/2014/main" id="{A3B85100-1036-7A4C-B677-5964B3F7B8B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4302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DE35F-9F81-43D0-814B-7B149AD11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7160" y="676743"/>
            <a:ext cx="4297680" cy="1097280"/>
          </a:xfrm>
          <a:prstGeom prst="rect">
            <a:avLst/>
          </a:prstGeom>
        </p:spPr>
        <p:txBody>
          <a:bodyPr spcFirstLastPara="1" numCol="1" anchor="b" anchorCtr="0">
            <a:prstTxWarp prst="textArchUp">
              <a:avLst>
                <a:gd name="adj" fmla="val 10770588"/>
              </a:avLst>
            </a:prstTxWarp>
          </a:bodyPr>
          <a:lstStyle>
            <a:lvl1pPr algn="ctr">
              <a:defRPr lang="en-US" sz="4800" dirty="0">
                <a:latin typeface="+mj-lt"/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Family Tree</a:t>
            </a:r>
          </a:p>
        </p:txBody>
      </p:sp>
      <p:sp>
        <p:nvSpPr>
          <p:cNvPr id="43" name="Picture Placeholder 23">
            <a:extLst>
              <a:ext uri="{FF2B5EF4-FFF2-40B4-BE49-F238E27FC236}">
                <a16:creationId xmlns:a16="http://schemas.microsoft.com/office/drawing/2014/main" id="{AA9B0001-D865-4D90-A81E-AD8400EDC44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557677" y="347450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4" name="Picture Placeholder 23">
            <a:extLst>
              <a:ext uri="{FF2B5EF4-FFF2-40B4-BE49-F238E27FC236}">
                <a16:creationId xmlns:a16="http://schemas.microsoft.com/office/drawing/2014/main" id="{9A6639D5-D7EB-4EE2-A2D0-513A1E0C6B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476651" y="3839748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7" name="Picture Placeholder 23">
            <a:extLst>
              <a:ext uri="{FF2B5EF4-FFF2-40B4-BE49-F238E27FC236}">
                <a16:creationId xmlns:a16="http://schemas.microsoft.com/office/drawing/2014/main" id="{B8D2456F-4FF2-45FF-88E2-2133C712ADF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221499" y="375328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89907D60-CB1B-41E1-BE12-8AC420C9F69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35830" y="3388033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BB8F442A-4B20-41C2-89BC-8BBEBCBCF2B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421797" y="399919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2" name="Picture Placeholder 23">
            <a:extLst>
              <a:ext uri="{FF2B5EF4-FFF2-40B4-BE49-F238E27FC236}">
                <a16:creationId xmlns:a16="http://schemas.microsoft.com/office/drawing/2014/main" id="{DBED4F11-BEA3-4590-AD78-2ADD2CDF306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24068" y="394090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0FCBDB7-5EE4-304C-B48A-FE82ABB387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803" y="2790957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3C429AD-4050-364A-AAF6-3F30898935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2720" y="32166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B67355A-4AA9-D24F-B3D8-5BC2F16035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6698" y="344965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34019FB-A4E4-2348-BFB0-19C6BDC473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7225" y="32166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0EDAF34-83B8-294A-B889-6C14D9D7DC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3922" y="2790957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584C5A6-F0A9-E448-90A6-3E191D06F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7111" y="344965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AF33D2D-E9A9-D945-AC9F-EB5B809DEF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485" y="12094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FFFA684-8540-934D-847B-36F2770B60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7452" y="121465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F0A56C8-4415-6149-B82A-24D668AEF4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1492" y="12094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077E598-77CB-DC44-848D-10FB828100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8459" y="1209438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642622C-17F9-2743-85A3-AEE5783DF7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8855" y="4670768"/>
            <a:ext cx="1094291" cy="32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39FCC5B8-E697-4893-9099-8DF5B79BBF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32959" y="421356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39F7F89E-F52C-455C-91AA-88D9DB263AD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61078" y="458067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216D57BE-8F7D-4CD9-9EA2-936B674632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05925" y="4492348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F9A520BF-5061-4468-A337-07FBD0B5BEE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1112" y="4128960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5EEA1B9D-E693-481F-9D52-B870E5E890A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12837" y="473825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337D1C57-5794-4736-A349-8E438473110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08495" y="468182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ctr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5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53">
            <a:extLst>
              <a:ext uri="{FF2B5EF4-FFF2-40B4-BE49-F238E27FC236}">
                <a16:creationId xmlns:a16="http://schemas.microsoft.com/office/drawing/2014/main" id="{6D25B0A8-70AB-4976-A4AE-2239A4B2EF4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8758"/>
            <a:ext cx="12192000" cy="965066"/>
          </a:xfrm>
          <a:prstGeom prst="rect">
            <a:avLst/>
          </a:prstGeom>
        </p:spPr>
      </p:pic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F142C764-33B0-D34F-92EE-3727CA83DD2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7012" y="3506386"/>
            <a:ext cx="1094291" cy="109429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95B74F1-442A-8E46-A6CA-C2372E4CC0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43521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2A7EF5D-4D05-D240-8DFB-D13AFEF534B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28204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182D16A7-8728-CD46-B8EE-5E1877B1A56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57437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3BA75370-FB6B-D04B-A98F-D7DC12633C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32013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E1CECA07-DDFB-DD48-8A5E-C18E8D2333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672799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0" name="Picture Placeholder 23">
            <a:extLst>
              <a:ext uri="{FF2B5EF4-FFF2-40B4-BE49-F238E27FC236}">
                <a16:creationId xmlns:a16="http://schemas.microsoft.com/office/drawing/2014/main" id="{35A9AAD8-79C1-8742-AB17-D325CC11E8D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589496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C3FE4CAB-E2AF-D246-A854-486A0B1952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25706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2" name="Picture Placeholder 23">
            <a:extLst>
              <a:ext uri="{FF2B5EF4-FFF2-40B4-BE49-F238E27FC236}">
                <a16:creationId xmlns:a16="http://schemas.microsoft.com/office/drawing/2014/main" id="{DEC73122-F45B-1642-8DF3-4C639440E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14032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D6AC518F-BD8F-774E-A9CD-B1F5A8930D0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95348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4" name="Picture Placeholder 23">
            <a:extLst>
              <a:ext uri="{FF2B5EF4-FFF2-40B4-BE49-F238E27FC236}">
                <a16:creationId xmlns:a16="http://schemas.microsoft.com/office/drawing/2014/main" id="{A3B85100-1036-7A4C-B677-5964B3F7B8B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4302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3" name="Picture Placeholder 23">
            <a:extLst>
              <a:ext uri="{FF2B5EF4-FFF2-40B4-BE49-F238E27FC236}">
                <a16:creationId xmlns:a16="http://schemas.microsoft.com/office/drawing/2014/main" id="{AA9B0001-D865-4D90-A81E-AD8400EDC44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557677" y="347450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4" name="Picture Placeholder 23">
            <a:extLst>
              <a:ext uri="{FF2B5EF4-FFF2-40B4-BE49-F238E27FC236}">
                <a16:creationId xmlns:a16="http://schemas.microsoft.com/office/drawing/2014/main" id="{9A6639D5-D7EB-4EE2-A2D0-513A1E0C6B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476651" y="3839748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7" name="Picture Placeholder 23">
            <a:extLst>
              <a:ext uri="{FF2B5EF4-FFF2-40B4-BE49-F238E27FC236}">
                <a16:creationId xmlns:a16="http://schemas.microsoft.com/office/drawing/2014/main" id="{B8D2456F-4FF2-45FF-88E2-2133C712ADF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221499" y="375328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89907D60-CB1B-41E1-BE12-8AC420C9F69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35830" y="3388033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BB8F442A-4B20-41C2-89BC-8BBEBCBCF2B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421797" y="399919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2" name="Picture Placeholder 23">
            <a:extLst>
              <a:ext uri="{FF2B5EF4-FFF2-40B4-BE49-F238E27FC236}">
                <a16:creationId xmlns:a16="http://schemas.microsoft.com/office/drawing/2014/main" id="{DBED4F11-BEA3-4590-AD78-2ADD2CDF306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24068" y="394090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1658C5-19AF-4694-BE2E-CD06317F2EA7}"/>
              </a:ext>
            </a:extLst>
          </p:cNvPr>
          <p:cNvSpPr txBox="1"/>
          <p:nvPr userDrawn="1"/>
        </p:nvSpPr>
        <p:spPr>
          <a:xfrm>
            <a:off x="164592" y="267348"/>
            <a:ext cx="3084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add your family members photos: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photo icon at the center of the image placeholder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Browse for images and select the photo you need.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9A57F7-0FF8-4BB6-9DE7-FA5CB5100FCE}"/>
              </a:ext>
            </a:extLst>
          </p:cNvPr>
          <p:cNvSpPr txBox="1"/>
          <p:nvPr userDrawn="1"/>
        </p:nvSpPr>
        <p:spPr>
          <a:xfrm>
            <a:off x="8937445" y="267348"/>
            <a:ext cx="3254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your family members names: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name placeholder under the photo you have inserted.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the required name.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558E-1F76-42BE-83C1-B13836598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7160" y="716101"/>
            <a:ext cx="4297680" cy="1097280"/>
          </a:xfrm>
          <a:prstGeom prst="rect">
            <a:avLst/>
          </a:prstGeom>
        </p:spPr>
        <p:txBody>
          <a:bodyPr>
            <a:prstTxWarp prst="textArchUp">
              <a:avLst>
                <a:gd name="adj" fmla="val 10824240"/>
              </a:avLst>
            </a:prstTxWarp>
          </a:bodyPr>
          <a:lstStyle>
            <a:lvl1pPr algn="ctr">
              <a:defRPr sz="4800"/>
            </a:lvl1pPr>
          </a:lstStyle>
          <a:p>
            <a:r>
              <a:rPr lang="en-US" dirty="0"/>
              <a:t>FAMILY TREE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6D90E1A4-3DFE-4E1B-9636-24A007A77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803" y="2790957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A471EA61-CA38-40E4-A0C3-C0D3249604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2720" y="32166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1F03E66-AAAD-40BE-9ACC-C6C9CBDBE8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6698" y="344965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B00C47C6-7601-46C7-B4FF-38CBA7E32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7225" y="32166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C55896EE-26CE-45BF-8CCB-871C0CD343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3922" y="2790957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01370381-C7FB-464A-A214-6C515CEA0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7111" y="344965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22D0D3D8-B94B-4800-83C2-E03D7C55DD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485" y="12094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087AEFB-B614-4D9E-A6B2-9A5354840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7452" y="121465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D745A9F-D651-4493-8378-C45AFEB3F1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1492" y="120943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DB51E72C-2330-4F8A-8F56-7DFD7C8F6E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8459" y="1209438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6C4D071-665E-4D6B-B866-18453E79C6B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32959" y="421356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4B456AFC-442D-40C0-B26D-C34C3AC58D6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61078" y="4580675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D4FF6BB3-C761-4B20-88A9-4C8FB5C8149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05925" y="4492348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E2B4C30-A2B4-4252-B459-03B2D9A627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1112" y="4128960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31EA8C32-A744-42EE-8C77-9CE25E7F19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12837" y="473825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775E73C2-8E2B-4AFD-9B86-F0A4823214B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08495" y="4681829"/>
            <a:ext cx="731520" cy="5029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0323DBF-F25B-4FD7-B467-CF6AFDCCFC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8855" y="4670768"/>
            <a:ext cx="1094291" cy="3200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238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truction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phic 53">
            <a:extLst>
              <a:ext uri="{FF2B5EF4-FFF2-40B4-BE49-F238E27FC236}">
                <a16:creationId xmlns:a16="http://schemas.microsoft.com/office/drawing/2014/main" id="{6D25B0A8-70AB-4976-A4AE-2239A4B2EF4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8758"/>
            <a:ext cx="12192000" cy="965066"/>
          </a:xfrm>
          <a:prstGeom prst="rect">
            <a:avLst/>
          </a:prstGeom>
        </p:spPr>
      </p:pic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F142C764-33B0-D34F-92EE-3727CA83DD2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547012" y="3506386"/>
            <a:ext cx="1094291" cy="109429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595B74F1-442A-8E46-A6CA-C2372E4CC0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943521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2A7EF5D-4D05-D240-8DFB-D13AFEF534BB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728204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182D16A7-8728-CD46-B8EE-5E1877B1A56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57437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3BA75370-FB6B-D04B-A98F-D7DC12633C8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632013" y="2519084"/>
            <a:ext cx="870986" cy="87098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E1CECA07-DDFB-DD48-8A5E-C18E8D23339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672799" y="247571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0" name="Picture Placeholder 23">
            <a:extLst>
              <a:ext uri="{FF2B5EF4-FFF2-40B4-BE49-F238E27FC236}">
                <a16:creationId xmlns:a16="http://schemas.microsoft.com/office/drawing/2014/main" id="{35A9AAD8-79C1-8742-AB17-D325CC11E8D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589496" y="205003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1" name="Picture Placeholder 23">
            <a:extLst>
              <a:ext uri="{FF2B5EF4-FFF2-40B4-BE49-F238E27FC236}">
                <a16:creationId xmlns:a16="http://schemas.microsoft.com/office/drawing/2014/main" id="{C3FE4CAB-E2AF-D246-A854-486A0B1952C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25706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2" name="Picture Placeholder 23">
            <a:extLst>
              <a:ext uri="{FF2B5EF4-FFF2-40B4-BE49-F238E27FC236}">
                <a16:creationId xmlns:a16="http://schemas.microsoft.com/office/drawing/2014/main" id="{DEC73122-F45B-1642-8DF3-4C639440EB6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214032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D6AC518F-BD8F-774E-A9CD-B1F5A8930D0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95348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34" name="Picture Placeholder 23">
            <a:extLst>
              <a:ext uri="{FF2B5EF4-FFF2-40B4-BE49-F238E27FC236}">
                <a16:creationId xmlns:a16="http://schemas.microsoft.com/office/drawing/2014/main" id="{A3B85100-1036-7A4C-B677-5964B3F7B8B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243025" y="174162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3" name="Picture Placeholder 23">
            <a:extLst>
              <a:ext uri="{FF2B5EF4-FFF2-40B4-BE49-F238E27FC236}">
                <a16:creationId xmlns:a16="http://schemas.microsoft.com/office/drawing/2014/main" id="{AA9B0001-D865-4D90-A81E-AD8400EDC442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557677" y="347450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4" name="Picture Placeholder 23">
            <a:extLst>
              <a:ext uri="{FF2B5EF4-FFF2-40B4-BE49-F238E27FC236}">
                <a16:creationId xmlns:a16="http://schemas.microsoft.com/office/drawing/2014/main" id="{9A6639D5-D7EB-4EE2-A2D0-513A1E0C6B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476651" y="3839748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7" name="Picture Placeholder 23">
            <a:extLst>
              <a:ext uri="{FF2B5EF4-FFF2-40B4-BE49-F238E27FC236}">
                <a16:creationId xmlns:a16="http://schemas.microsoft.com/office/drawing/2014/main" id="{B8D2456F-4FF2-45FF-88E2-2133C712ADF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221499" y="3753280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89907D60-CB1B-41E1-BE12-8AC420C9F69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35830" y="3388033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BB8F442A-4B20-41C2-89BC-8BBEBCBCF2BA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421797" y="3999191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52" name="Picture Placeholder 23">
            <a:extLst>
              <a:ext uri="{FF2B5EF4-FFF2-40B4-BE49-F238E27FC236}">
                <a16:creationId xmlns:a16="http://schemas.microsoft.com/office/drawing/2014/main" id="{DBED4F11-BEA3-4590-AD78-2ADD2CDF306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24068" y="3940902"/>
            <a:ext cx="691909" cy="6919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1658C5-19AF-4694-BE2E-CD06317F2EA7}"/>
              </a:ext>
            </a:extLst>
          </p:cNvPr>
          <p:cNvSpPr txBox="1"/>
          <p:nvPr userDrawn="1"/>
        </p:nvSpPr>
        <p:spPr>
          <a:xfrm>
            <a:off x="164592" y="267348"/>
            <a:ext cx="3084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add your family members photos: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photo icon at the center of the image placeholder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Browse for images and select the photo you need.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9A57F7-0FF8-4BB6-9DE7-FA5CB5100FCE}"/>
              </a:ext>
            </a:extLst>
          </p:cNvPr>
          <p:cNvSpPr txBox="1"/>
          <p:nvPr userDrawn="1"/>
        </p:nvSpPr>
        <p:spPr>
          <a:xfrm>
            <a:off x="8937445" y="267348"/>
            <a:ext cx="3254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 your family members names: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 the name placeholder under the photo you have inserted.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Type the required name.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558E-1F76-42BE-83C1-B13836598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7160" y="716101"/>
            <a:ext cx="4297680" cy="1097280"/>
          </a:xfrm>
          <a:prstGeom prst="rect">
            <a:avLst/>
          </a:prstGeom>
        </p:spPr>
        <p:txBody>
          <a:bodyPr>
            <a:prstTxWarp prst="textArchUp">
              <a:avLst>
                <a:gd name="adj" fmla="val 10824240"/>
              </a:avLst>
            </a:prstTxWarp>
          </a:bodyPr>
          <a:lstStyle>
            <a:lvl1pPr algn="ctr">
              <a:defRPr sz="4800"/>
            </a:lvl1pPr>
          </a:lstStyle>
          <a:p>
            <a:r>
              <a:rPr lang="en-US" dirty="0"/>
              <a:t>FAMILY TREE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6D90E1A4-3DFE-4E1B-9636-24A007A77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18803" y="2790957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A471EA61-CA38-40E4-A0C3-C0D3249604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32720" y="32166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61F03E66-AAAD-40BE-9ACC-C6C9CBDBE8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06698" y="344965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B00C47C6-7601-46C7-B4FF-38CBA7E32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57225" y="32166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C55896EE-26CE-45BF-8CCB-871C0CD343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73922" y="2790957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01370381-C7FB-464A-A214-6C515CEA0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17111" y="344965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22D0D3D8-B94B-4800-83C2-E03D7C55DD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0485" y="12094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0087AEFB-B614-4D9E-A6B2-9A5354840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27452" y="121465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D745A9F-D651-4493-8378-C45AFEB3F1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1492" y="120943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DB51E72C-2330-4F8A-8F56-7DFD7C8F6E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8459" y="1209438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B6C4D071-665E-4D6B-B866-18453E79C6B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32959" y="421356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4B456AFC-442D-40C0-B26D-C34C3AC58D6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61078" y="4580675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D4FF6BB3-C761-4B20-88A9-4C8FB5C8149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205925" y="4492348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6E2B4C30-A2B4-4252-B459-03B2D9A6276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111112" y="4128960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31EA8C32-A744-42EE-8C77-9CE25E7F19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12837" y="473825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775E73C2-8E2B-4AFD-9B86-F0A4823214B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308495" y="4681829"/>
            <a:ext cx="731520" cy="5029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0323DBF-F25B-4FD7-B467-CF6AFDCCFC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8855" y="4670768"/>
            <a:ext cx="1094291" cy="32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rIns="0" anchor="b"/>
          <a:lstStyle>
            <a:lvl1pPr marL="0" indent="0" algn="ctr">
              <a:lnSpc>
                <a:spcPts val="1300"/>
              </a:lnSpc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7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8D19-8377-4D2B-95FB-A58690B42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65516-3B88-4DC0-9E2D-50B5B014A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4D350-2931-4C6F-B8AF-9DAFED688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C03B-6622-4C4C-8529-F202566A0D48}" type="datetimeFigureOut">
              <a:rPr lang="en-IN" smtClean="0"/>
              <a:t>25-03-2020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802F2-02D1-4F05-A285-56CF4575A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E5C5A-EAC2-4474-842B-5F9033C1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729CB-5549-45E6-9369-FF8AB7F9B2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318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descr="Grass">
            <a:extLst>
              <a:ext uri="{FF2B5EF4-FFF2-40B4-BE49-F238E27FC236}">
                <a16:creationId xmlns:a16="http://schemas.microsoft.com/office/drawing/2014/main" id="{6F0421CE-F662-2B42-9722-C478D2FE60E5}"/>
              </a:ext>
            </a:extLst>
          </p:cNvPr>
          <p:cNvGrpSpPr/>
          <p:nvPr userDrawn="1"/>
        </p:nvGrpSpPr>
        <p:grpSpPr>
          <a:xfrm>
            <a:off x="-4187" y="5028443"/>
            <a:ext cx="12318147" cy="1141065"/>
            <a:chOff x="-4187" y="4889581"/>
            <a:chExt cx="12318147" cy="1380689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52DF809-B924-1945-9906-0B4439B81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076064">
              <a:off x="-4187" y="4889581"/>
              <a:ext cx="6364818" cy="1380689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A28E052-B6C3-374C-95C3-C152542AA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23936" flipH="1">
              <a:off x="5949142" y="4889581"/>
              <a:ext cx="6364818" cy="1380688"/>
            </a:xfrm>
            <a:prstGeom prst="rect">
              <a:avLst/>
            </a:prstGeom>
          </p:spPr>
        </p:pic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BED60887-B706-A740-9391-6F8C91088087}"/>
              </a:ext>
            </a:extLst>
          </p:cNvPr>
          <p:cNvSpPr/>
          <p:nvPr userDrawn="1"/>
        </p:nvSpPr>
        <p:spPr>
          <a:xfrm>
            <a:off x="291830" y="5584974"/>
            <a:ext cx="11712102" cy="1273026"/>
          </a:xfrm>
          <a:custGeom>
            <a:avLst/>
            <a:gdLst>
              <a:gd name="connsiteX0" fmla="*/ 6103932 w 12207864"/>
              <a:gd name="connsiteY0" fmla="*/ 0 h 1492749"/>
              <a:gd name="connsiteX1" fmla="*/ 12199421 w 12207864"/>
              <a:gd name="connsiteY1" fmla="*/ 1478677 h 1492749"/>
              <a:gd name="connsiteX2" fmla="*/ 12207864 w 12207864"/>
              <a:gd name="connsiteY2" fmla="*/ 1492749 h 1492749"/>
              <a:gd name="connsiteX3" fmla="*/ 0 w 12207864"/>
              <a:gd name="connsiteY3" fmla="*/ 1492749 h 1492749"/>
              <a:gd name="connsiteX4" fmla="*/ 8443 w 12207864"/>
              <a:gd name="connsiteY4" fmla="*/ 1478677 h 1492749"/>
              <a:gd name="connsiteX5" fmla="*/ 6103932 w 12207864"/>
              <a:gd name="connsiteY5" fmla="*/ 0 h 149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7864" h="1492749">
                <a:moveTo>
                  <a:pt x="6103932" y="0"/>
                </a:moveTo>
                <a:cubicBezTo>
                  <a:pt x="9110658" y="0"/>
                  <a:pt x="11619253" y="634797"/>
                  <a:pt x="12199421" y="1478677"/>
                </a:cubicBezTo>
                <a:lnTo>
                  <a:pt x="12207864" y="1492749"/>
                </a:lnTo>
                <a:lnTo>
                  <a:pt x="0" y="1492749"/>
                </a:lnTo>
                <a:lnTo>
                  <a:pt x="8443" y="1478677"/>
                </a:lnTo>
                <a:cubicBezTo>
                  <a:pt x="588611" y="634797"/>
                  <a:pt x="3097206" y="0"/>
                  <a:pt x="6103932" y="0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ABDE3C-4934-524C-953C-0B772DD96BE5}"/>
              </a:ext>
            </a:extLst>
          </p:cNvPr>
          <p:cNvGrpSpPr/>
          <p:nvPr userDrawn="1"/>
        </p:nvGrpSpPr>
        <p:grpSpPr>
          <a:xfrm flipH="1">
            <a:off x="3668370" y="2448727"/>
            <a:ext cx="1382730" cy="1107137"/>
            <a:chOff x="7322663" y="2685869"/>
            <a:chExt cx="1547767" cy="1239281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62E81B1-D9E4-0D41-A456-E3ABB194DA6B}"/>
                </a:ext>
              </a:extLst>
            </p:cNvPr>
            <p:cNvSpPr/>
            <p:nvPr/>
          </p:nvSpPr>
          <p:spPr>
            <a:xfrm rot="9900000">
              <a:off x="7322663" y="2685869"/>
              <a:ext cx="1026767" cy="1234599"/>
            </a:xfrm>
            <a:prstGeom prst="arc">
              <a:avLst>
                <a:gd name="adj1" fmla="val 13642370"/>
                <a:gd name="adj2" fmla="val 19118168"/>
              </a:avLst>
            </a:prstGeom>
            <a:noFill/>
            <a:ln w="28575">
              <a:solidFill>
                <a:srgbClr val="7F3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B02198D3-1636-3843-9B9E-CB03AC92417A}"/>
                </a:ext>
              </a:extLst>
            </p:cNvPr>
            <p:cNvSpPr/>
            <p:nvPr/>
          </p:nvSpPr>
          <p:spPr>
            <a:xfrm rot="8100000">
              <a:off x="7885789" y="2914359"/>
              <a:ext cx="984641" cy="1010791"/>
            </a:xfrm>
            <a:prstGeom prst="arc">
              <a:avLst>
                <a:gd name="adj1" fmla="val 14610418"/>
                <a:gd name="adj2" fmla="val 20778670"/>
              </a:avLst>
            </a:prstGeom>
            <a:noFill/>
            <a:ln w="28575">
              <a:solidFill>
                <a:srgbClr val="7F3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AC5665-C879-F04B-9964-CD16F8EFE7FC}"/>
              </a:ext>
            </a:extLst>
          </p:cNvPr>
          <p:cNvGrpSpPr/>
          <p:nvPr userDrawn="1"/>
        </p:nvGrpSpPr>
        <p:grpSpPr>
          <a:xfrm>
            <a:off x="7131505" y="2448727"/>
            <a:ext cx="1382730" cy="1107137"/>
            <a:chOff x="7322663" y="2685869"/>
            <a:chExt cx="1547767" cy="1239281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B0F716C0-A185-7A4B-A9D4-0EF04FD32219}"/>
                </a:ext>
              </a:extLst>
            </p:cNvPr>
            <p:cNvSpPr/>
            <p:nvPr/>
          </p:nvSpPr>
          <p:spPr>
            <a:xfrm rot="9900000">
              <a:off x="7322663" y="2685869"/>
              <a:ext cx="1026767" cy="1234599"/>
            </a:xfrm>
            <a:prstGeom prst="arc">
              <a:avLst>
                <a:gd name="adj1" fmla="val 13642370"/>
                <a:gd name="adj2" fmla="val 19118168"/>
              </a:avLst>
            </a:prstGeom>
            <a:noFill/>
            <a:ln w="28575">
              <a:solidFill>
                <a:srgbClr val="7F3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4EF8FC4-97A7-6F4D-9EE8-68F886FF76A1}"/>
                </a:ext>
              </a:extLst>
            </p:cNvPr>
            <p:cNvSpPr/>
            <p:nvPr/>
          </p:nvSpPr>
          <p:spPr>
            <a:xfrm rot="8100000">
              <a:off x="7885789" y="2914359"/>
              <a:ext cx="984641" cy="1010791"/>
            </a:xfrm>
            <a:prstGeom prst="arc">
              <a:avLst>
                <a:gd name="adj1" fmla="val 14610418"/>
                <a:gd name="adj2" fmla="val 20778670"/>
              </a:avLst>
            </a:prstGeom>
            <a:noFill/>
            <a:ln w="28575">
              <a:solidFill>
                <a:srgbClr val="7F3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 descr="Branches with leaves">
            <a:extLst>
              <a:ext uri="{FF2B5EF4-FFF2-40B4-BE49-F238E27FC236}">
                <a16:creationId xmlns:a16="http://schemas.microsoft.com/office/drawing/2014/main" id="{CA0F2FFB-AAA8-454D-B14E-F3FA88BBDCF9}"/>
              </a:ext>
            </a:extLst>
          </p:cNvPr>
          <p:cNvGrpSpPr/>
          <p:nvPr userDrawn="1"/>
        </p:nvGrpSpPr>
        <p:grpSpPr>
          <a:xfrm flipH="1">
            <a:off x="6614563" y="94554"/>
            <a:ext cx="3865836" cy="5079242"/>
            <a:chOff x="1702898" y="-2298"/>
            <a:chExt cx="3865836" cy="5079242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C720FD4-6592-7441-B4FD-E30605987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394157">
              <a:off x="2833542" y="1574739"/>
              <a:ext cx="558922" cy="1605109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E545BB3-FBC9-BF45-9DC0-065109FD7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115548">
              <a:off x="3278785" y="722465"/>
              <a:ext cx="916820" cy="263292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B448F81-1AE9-C540-88A7-7DF02EBA3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7703303">
              <a:off x="3481335" y="2556178"/>
              <a:ext cx="1078259" cy="3096539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CFC9A9D-562A-1649-80D1-EE6F74448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659668">
              <a:off x="2416966" y="1735333"/>
              <a:ext cx="762976" cy="2191111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D4828BB8-1739-8440-B0E7-D6ABC1AB7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889546">
              <a:off x="4354583" y="4011072"/>
              <a:ext cx="550583" cy="158116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01E4AB4F-496B-E548-B252-7CD56B340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900000">
              <a:off x="4871572" y="3238364"/>
              <a:ext cx="445176" cy="1278449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6EA781E-CFA9-064E-92CC-B60D95DF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893716">
              <a:off x="3781726" y="907980"/>
              <a:ext cx="436049" cy="1252243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C9EED5A5-DED3-C64E-9D48-34530A43C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420388">
              <a:off x="3903385" y="-2298"/>
              <a:ext cx="704064" cy="202192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FEFDC52-4E6A-8047-BFB8-23B0DC21D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679225">
              <a:off x="4792484" y="599363"/>
              <a:ext cx="535509" cy="1537872"/>
            </a:xfrm>
            <a:prstGeom prst="rect">
              <a:avLst/>
            </a:prstGeom>
          </p:spPr>
        </p:pic>
      </p:grpSp>
      <p:grpSp>
        <p:nvGrpSpPr>
          <p:cNvPr id="28" name="Group 27" descr="Branches with leaves">
            <a:extLst>
              <a:ext uri="{FF2B5EF4-FFF2-40B4-BE49-F238E27FC236}">
                <a16:creationId xmlns:a16="http://schemas.microsoft.com/office/drawing/2014/main" id="{C6374749-DAB9-6C4C-BA87-791DA6E97D1E}"/>
              </a:ext>
            </a:extLst>
          </p:cNvPr>
          <p:cNvGrpSpPr/>
          <p:nvPr userDrawn="1"/>
        </p:nvGrpSpPr>
        <p:grpSpPr>
          <a:xfrm>
            <a:off x="1702898" y="94554"/>
            <a:ext cx="3865836" cy="5079242"/>
            <a:chOff x="1702898" y="-2298"/>
            <a:chExt cx="3865836" cy="5079242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91CD6CA3-F5AB-EB46-99B1-4CE2D2A75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394157">
              <a:off x="2833542" y="1574739"/>
              <a:ext cx="558922" cy="1605109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DA55C312-DB39-2F49-A4F8-0B2BFE163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115548">
              <a:off x="3278785" y="722465"/>
              <a:ext cx="916820" cy="263292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90FC76F-94B3-2049-AC97-3246849A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7703303">
              <a:off x="3481335" y="2556178"/>
              <a:ext cx="1078259" cy="3096539"/>
            </a:xfrm>
            <a:prstGeom prst="rect">
              <a:avLst/>
            </a:prstGeom>
          </p:spPr>
        </p:pic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583EBDA-766B-5243-8134-B3D4382B4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659668">
              <a:off x="2416966" y="1735333"/>
              <a:ext cx="762976" cy="2191111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C8D4D4B9-0B55-3943-9783-71403D0A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889546">
              <a:off x="4354583" y="4011072"/>
              <a:ext cx="550583" cy="1581161"/>
            </a:xfrm>
            <a:prstGeom prst="rect">
              <a:avLst/>
            </a:prstGeom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117CC073-A220-DE4F-8008-15DA67D80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8900000">
              <a:off x="4871572" y="3238364"/>
              <a:ext cx="445176" cy="1278449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C84C985-A509-4042-924C-3A96E64CA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893716">
              <a:off x="3781726" y="907980"/>
              <a:ext cx="436049" cy="1252243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AF9B938-E96B-954D-8522-2784CD384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420388">
              <a:off x="3903385" y="-2298"/>
              <a:ext cx="704064" cy="2021927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E8FE4E8-CFA4-E441-BD54-A1B848CB8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679225">
              <a:off x="4792484" y="599363"/>
              <a:ext cx="535509" cy="1537872"/>
            </a:xfrm>
            <a:prstGeom prst="rect">
              <a:avLst/>
            </a:prstGeom>
          </p:spPr>
        </p:pic>
      </p:grpSp>
      <p:pic>
        <p:nvPicPr>
          <p:cNvPr id="38" name="Graphic 37" descr="Trunk">
            <a:extLst>
              <a:ext uri="{FF2B5EF4-FFF2-40B4-BE49-F238E27FC236}">
                <a16:creationId xmlns:a16="http://schemas.microsoft.com/office/drawing/2014/main" id="{A6F7C0FC-4CED-1F47-8A05-CDFF977971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5795" y="3759336"/>
            <a:ext cx="5362752" cy="3154559"/>
          </a:xfrm>
          <a:prstGeom prst="rect">
            <a:avLst/>
          </a:prstGeom>
        </p:spPr>
      </p:pic>
      <p:sp>
        <p:nvSpPr>
          <p:cNvPr id="50" name="Arc 49">
            <a:extLst>
              <a:ext uri="{FF2B5EF4-FFF2-40B4-BE49-F238E27FC236}">
                <a16:creationId xmlns:a16="http://schemas.microsoft.com/office/drawing/2014/main" id="{07B8F9A2-F1FA-094F-966D-FDAF93068F15}"/>
              </a:ext>
            </a:extLst>
          </p:cNvPr>
          <p:cNvSpPr/>
          <p:nvPr userDrawn="1"/>
        </p:nvSpPr>
        <p:spPr>
          <a:xfrm rot="8100000">
            <a:off x="5355387" y="1801093"/>
            <a:ext cx="1519689" cy="1519689"/>
          </a:xfrm>
          <a:prstGeom prst="arc">
            <a:avLst/>
          </a:prstGeom>
          <a:noFill/>
          <a:ln w="28575">
            <a:solidFill>
              <a:srgbClr val="7F3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9BDAE6C9-0FC1-BA45-8894-A2D0EB925EF0}"/>
              </a:ext>
            </a:extLst>
          </p:cNvPr>
          <p:cNvSpPr/>
          <p:nvPr userDrawn="1"/>
        </p:nvSpPr>
        <p:spPr>
          <a:xfrm rot="8100000">
            <a:off x="6926597" y="1976977"/>
            <a:ext cx="372825" cy="372825"/>
          </a:xfrm>
          <a:prstGeom prst="arc">
            <a:avLst/>
          </a:prstGeom>
          <a:noFill/>
          <a:ln w="28575">
            <a:solidFill>
              <a:srgbClr val="7F3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BB34D11A-B4B7-3C4E-B410-B16C2BB333B5}"/>
              </a:ext>
            </a:extLst>
          </p:cNvPr>
          <p:cNvSpPr/>
          <p:nvPr userDrawn="1"/>
        </p:nvSpPr>
        <p:spPr>
          <a:xfrm rot="8100000">
            <a:off x="4900367" y="1976977"/>
            <a:ext cx="372825" cy="372825"/>
          </a:xfrm>
          <a:prstGeom prst="arc">
            <a:avLst/>
          </a:prstGeom>
          <a:noFill/>
          <a:ln w="28575">
            <a:solidFill>
              <a:srgbClr val="7F3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Graphic 53" descr="Heart">
            <a:extLst>
              <a:ext uri="{FF2B5EF4-FFF2-40B4-BE49-F238E27FC236}">
                <a16:creationId xmlns:a16="http://schemas.microsoft.com/office/drawing/2014/main" id="{BD56128B-BF40-9943-A97F-75762114290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32309" y="2358830"/>
            <a:ext cx="914400" cy="914400"/>
          </a:xfrm>
          <a:prstGeom prst="rect">
            <a:avLst/>
          </a:prstGeom>
        </p:spPr>
      </p:pic>
      <p:grpSp>
        <p:nvGrpSpPr>
          <p:cNvPr id="55" name="Group 54" descr="Grass">
            <a:extLst>
              <a:ext uri="{FF2B5EF4-FFF2-40B4-BE49-F238E27FC236}">
                <a16:creationId xmlns:a16="http://schemas.microsoft.com/office/drawing/2014/main" id="{3284BA97-1E28-A84C-BF91-4E8C011BA258}"/>
              </a:ext>
            </a:extLst>
          </p:cNvPr>
          <p:cNvGrpSpPr/>
          <p:nvPr userDrawn="1"/>
        </p:nvGrpSpPr>
        <p:grpSpPr>
          <a:xfrm>
            <a:off x="0" y="5421220"/>
            <a:ext cx="12278803" cy="1441448"/>
            <a:chOff x="0" y="5421220"/>
            <a:chExt cx="12278803" cy="1441448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2356C295-099B-7F47-8CAB-EF8B13F5F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0" y="5421220"/>
              <a:ext cx="6644919" cy="1441448"/>
            </a:xfrm>
            <a:prstGeom prst="rect">
              <a:avLst/>
            </a:prstGeom>
          </p:spPr>
        </p:pic>
        <p:pic>
          <p:nvPicPr>
            <p:cNvPr id="57" name="Graphic 56" descr="Grass">
              <a:extLst>
                <a:ext uri="{FF2B5EF4-FFF2-40B4-BE49-F238E27FC236}">
                  <a16:creationId xmlns:a16="http://schemas.microsoft.com/office/drawing/2014/main" id="{043E706D-19F5-5540-AA59-8F55C5AFE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633884" y="5421220"/>
              <a:ext cx="6644919" cy="1441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27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hyperlink" Target="https://towardsdatascience.com/build-your-own-whatsapp-chat-analyzer-9590acca9014" TargetMode="Externa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41B0-54D6-4003-A434-AB76867CC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2985" y="-586581"/>
            <a:ext cx="9144000" cy="2387600"/>
          </a:xfrm>
          <a:solidFill>
            <a:schemeClr val="accent5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/>
          <a:lstStyle/>
          <a:p>
            <a:r>
              <a:rPr lang="en-IN" dirty="0"/>
              <a:t>WhatsApp CHAT ANALYSIS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A2C60-E7DD-4738-873D-ED2D24227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 descr="Image result for whatsapp">
            <a:extLst>
              <a:ext uri="{FF2B5EF4-FFF2-40B4-BE49-F238E27FC236}">
                <a16:creationId xmlns:a16="http://schemas.microsoft.com/office/drawing/2014/main" id="{59BDD480-E28A-4984-BE0C-F6C060324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81" y="2387600"/>
            <a:ext cx="6470437" cy="3159393"/>
          </a:xfrm>
          <a:prstGeom prst="rect">
            <a:avLst/>
          </a:prstGeom>
          <a:noFill/>
          <a:effectLst>
            <a:glow rad="215900">
              <a:schemeClr val="accent1">
                <a:alpha val="78000"/>
              </a:schemeClr>
            </a:glow>
            <a:outerShdw blurRad="1270000" dist="50800" dir="15120000" sx="110000" sy="11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23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5DD9ED-6FEA-4A27-9180-8BE2D67F9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4511" y="379828"/>
            <a:ext cx="9144000" cy="893372"/>
          </a:xfrm>
        </p:spPr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BC19A-C6B3-4CF8-8CDC-ED82FEF4E042}"/>
              </a:ext>
            </a:extLst>
          </p:cNvPr>
          <p:cNvSpPr txBox="1"/>
          <p:nvPr/>
        </p:nvSpPr>
        <p:spPr>
          <a:xfrm>
            <a:off x="2257339" y="1273200"/>
            <a:ext cx="705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There are so many matrix which can still be calculated from the chats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1E3666-D577-4654-8EB4-5713F6410EF6}"/>
              </a:ext>
            </a:extLst>
          </p:cNvPr>
          <p:cNvSpPr txBox="1"/>
          <p:nvPr/>
        </p:nvSpPr>
        <p:spPr>
          <a:xfrm>
            <a:off x="2257338" y="2010375"/>
            <a:ext cx="4338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Exploring emoticons, tags, GIF is remaining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0F7BA6-9C89-4FCA-90CE-2660B83C0331}"/>
              </a:ext>
            </a:extLst>
          </p:cNvPr>
          <p:cNvSpPr txBox="1"/>
          <p:nvPr/>
        </p:nvSpPr>
        <p:spPr>
          <a:xfrm>
            <a:off x="2257338" y="2766381"/>
            <a:ext cx="7736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Free text analysis, sentiment analysis, word analysis can be done(Word clouds)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2EEA3-3F76-48C6-8D08-1A51D1EE5E9B}"/>
              </a:ext>
            </a:extLst>
          </p:cNvPr>
          <p:cNvSpPr txBox="1"/>
          <p:nvPr/>
        </p:nvSpPr>
        <p:spPr>
          <a:xfrm>
            <a:off x="504220" y="4206240"/>
            <a:ext cx="1584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LEARNINGS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A4F0B-9FE6-401C-9299-F1EB88ED2DFB}"/>
              </a:ext>
            </a:extLst>
          </p:cNvPr>
          <p:cNvSpPr txBox="1"/>
          <p:nvPr/>
        </p:nvSpPr>
        <p:spPr>
          <a:xfrm>
            <a:off x="2103733" y="4200172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Regular expressions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FA2399-215E-43FA-9F9C-4E57AEA77773}"/>
              </a:ext>
            </a:extLst>
          </p:cNvPr>
          <p:cNvSpPr txBox="1"/>
          <p:nvPr/>
        </p:nvSpPr>
        <p:spPr>
          <a:xfrm>
            <a:off x="4195367" y="4200171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Analytic parameters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A0390C-50A3-41D8-A70A-D053654942FA}"/>
              </a:ext>
            </a:extLst>
          </p:cNvPr>
          <p:cNvSpPr txBox="1"/>
          <p:nvPr/>
        </p:nvSpPr>
        <p:spPr>
          <a:xfrm>
            <a:off x="6325473" y="4200170"/>
            <a:ext cx="1517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Text Analytics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61744-CB8B-47F0-B84A-987A588F7183}"/>
              </a:ext>
            </a:extLst>
          </p:cNvPr>
          <p:cNvSpPr txBox="1"/>
          <p:nvPr/>
        </p:nvSpPr>
        <p:spPr>
          <a:xfrm>
            <a:off x="2257338" y="5075846"/>
            <a:ext cx="55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2"/>
              </a:rPr>
              <a:t>https://towardsdatascience.com/build-your-own-whatsapp-chat-analyzer-9590acca9014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6F232-AB4A-4D87-9261-98A83BA494CA}"/>
              </a:ext>
            </a:extLst>
          </p:cNvPr>
          <p:cNvSpPr txBox="1"/>
          <p:nvPr/>
        </p:nvSpPr>
        <p:spPr>
          <a:xfrm>
            <a:off x="509745" y="4937347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REFEERANCE 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815A6-0437-4D6D-BF69-CD4BE6F1D790}"/>
              </a:ext>
            </a:extLst>
          </p:cNvPr>
          <p:cNvSpPr/>
          <p:nvPr/>
        </p:nvSpPr>
        <p:spPr>
          <a:xfrm>
            <a:off x="2257337" y="5351573"/>
            <a:ext cx="1257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https://regexr.com/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8CDEB2-BE59-4764-AB6A-FB64D175FE86}"/>
              </a:ext>
            </a:extLst>
          </p:cNvPr>
          <p:cNvSpPr txBox="1"/>
          <p:nvPr/>
        </p:nvSpPr>
        <p:spPr>
          <a:xfrm>
            <a:off x="7842620" y="4207835"/>
            <a:ext cx="1332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Power point</a:t>
            </a:r>
          </a:p>
        </p:txBody>
      </p:sp>
    </p:spTree>
    <p:extLst>
      <p:ext uri="{BB962C8B-B14F-4D97-AF65-F5344CB8AC3E}">
        <p14:creationId xmlns:p14="http://schemas.microsoft.com/office/powerpoint/2010/main" val="24882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Placeholder 77" descr="A picture containing toy, drawing, stool&#10;&#10;Description automatically generated">
            <a:extLst>
              <a:ext uri="{FF2B5EF4-FFF2-40B4-BE49-F238E27FC236}">
                <a16:creationId xmlns:a16="http://schemas.microsoft.com/office/drawing/2014/main" id="{BA6E031E-8D45-4FFA-97AB-E7DB1C56A2F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0" b="9960"/>
          <a:stretch>
            <a:fillRect/>
          </a:stretch>
        </p:blipFill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679952E0-CC42-BC41-9C90-1B1E881D36A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606729" y="2495784"/>
            <a:ext cx="870986" cy="87098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62" name="Picture Placeholder 61" descr="A blurry image of a person&#10;&#10;Description automatically generated">
            <a:extLst>
              <a:ext uri="{FF2B5EF4-FFF2-40B4-BE49-F238E27FC236}">
                <a16:creationId xmlns:a16="http://schemas.microsoft.com/office/drawing/2014/main" id="{29F5C82E-42E5-4C26-9B40-40ABBB4B2CA9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5400" y="2293938"/>
            <a:ext cx="869950" cy="8715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6" name="Picture Placeholder 55" descr="A picture containing person, sitting, man, table&#10;&#10;Description automatically generated">
            <a:extLst>
              <a:ext uri="{FF2B5EF4-FFF2-40B4-BE49-F238E27FC236}">
                <a16:creationId xmlns:a16="http://schemas.microsoft.com/office/drawing/2014/main" id="{DE8C31F9-AC2E-4E93-921D-1C0D7E25C08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3" y="2519084"/>
            <a:ext cx="870986" cy="870986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4" name="Picture Placeholder 73" descr="A picture containing person, man, indoor, table&#10;&#10;Description automatically generated">
            <a:extLst>
              <a:ext uri="{FF2B5EF4-FFF2-40B4-BE49-F238E27FC236}">
                <a16:creationId xmlns:a16="http://schemas.microsoft.com/office/drawing/2014/main" id="{CBD0E3BF-DF7F-41FD-B39F-DB6F364451EC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524875" y="2173288"/>
            <a:ext cx="869950" cy="8715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2" name="Picture Placeholder 71" descr="A blurry photo of a person&#10;&#10;Description automatically generated">
            <a:extLst>
              <a:ext uri="{FF2B5EF4-FFF2-40B4-BE49-F238E27FC236}">
                <a16:creationId xmlns:a16="http://schemas.microsoft.com/office/drawing/2014/main" id="{9AFE6FC5-7A54-46BC-9E50-204CCD95041F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6825" y="1577975"/>
            <a:ext cx="871538" cy="8715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4" name="Picture Placeholder 6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D0F0825-B0E1-4393-A9E1-0595C1DA44A7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4763" y="1343025"/>
            <a:ext cx="871537" cy="8937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6" name="Picture Placeholder 6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7223323-4F01-439B-A895-61E037A5192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536"/>
          <a:stretch/>
        </p:blipFill>
        <p:spPr>
          <a:xfrm>
            <a:off x="6284496" y="1301750"/>
            <a:ext cx="860842" cy="8715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0" name="Picture Placeholder 5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7E0A076-499B-49BB-BDDC-4D6360439C5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4300" y="4044950"/>
            <a:ext cx="871538" cy="109537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4" name="Picture Placeholder 5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CA815CB-B844-4F68-B193-30462AC29EBD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0300" y="3889375"/>
            <a:ext cx="869950" cy="86002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6" name="Picture Placeholder 4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A4958BF7-FC3A-4794-BB17-EB441E294EF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8207" y="4235450"/>
            <a:ext cx="871538" cy="86995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E422012-357F-AB44-8BF4-09A3CD00F1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8645" y="3216639"/>
            <a:ext cx="1136735" cy="5029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Jay </a:t>
            </a:r>
            <a:r>
              <a:rPr lang="en-US" sz="1800" b="1" dirty="0" err="1">
                <a:solidFill>
                  <a:schemeClr val="tx1"/>
                </a:solidFill>
              </a:rPr>
              <a:t>Bhanushali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E23CBE2-D7FB-E143-9EBA-5E0C1E3772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6226" y="3449655"/>
            <a:ext cx="991992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Aditya Yadav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AE2212-5CB6-6F40-89A9-43E6CD4E4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9477" y="3234107"/>
            <a:ext cx="1142081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 dirty="0" err="1">
                <a:solidFill>
                  <a:schemeClr val="tx1"/>
                </a:solidFill>
              </a:rPr>
              <a:t>Divyan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Suratwala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04AB470-94B0-514D-B33F-7812ABC568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17110" y="3449655"/>
            <a:ext cx="1092849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Bhavesh Solanki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4925871-150F-AE4A-A897-B57962579B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2199" y="969456"/>
            <a:ext cx="1072026" cy="55936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Shantanu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8689CFE-A1B9-D946-BA5E-6307FC7711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07220" y="973923"/>
            <a:ext cx="1071377" cy="5029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b="1" dirty="0" err="1">
                <a:solidFill>
                  <a:schemeClr val="tx1"/>
                </a:solidFill>
              </a:rPr>
              <a:t>Mayuresh</a:t>
            </a:r>
            <a:r>
              <a:rPr lang="en-US" sz="1800" b="1" dirty="0"/>
              <a:t> 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0B236EE-D61B-C14F-A8FF-E9D0177BB9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Jesus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2E62238-6144-E846-AD76-324B1C1877C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565036" y="5398098"/>
            <a:ext cx="1049716" cy="50292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Abhishek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4BCCB04-783A-F445-88E5-46EAC84ED6D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762361" y="4926629"/>
            <a:ext cx="1092850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Vishal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1FFE056-918D-5640-B706-2FFD77AF9D21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016239" y="5240206"/>
            <a:ext cx="1092848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Suyash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4B44A93C-BAB4-664E-8EC4-64C7598C751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352747" y="5229283"/>
            <a:ext cx="1092849" cy="502920"/>
          </a:xfr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anchor="ctr"/>
          <a:lstStyle/>
          <a:p>
            <a:r>
              <a:rPr lang="en-US" sz="1800" b="1">
                <a:solidFill>
                  <a:schemeClr val="tx1"/>
                </a:solidFill>
              </a:rPr>
              <a:t>Parth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5A680-4954-4626-9744-8898CBA59788}"/>
              </a:ext>
            </a:extLst>
          </p:cNvPr>
          <p:cNvSpPr txBox="1"/>
          <p:nvPr/>
        </p:nvSpPr>
        <p:spPr>
          <a:xfrm>
            <a:off x="5015229" y="903469"/>
            <a:ext cx="10713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Mohit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0BA13E-8376-4005-A161-AA648AEB905F}"/>
              </a:ext>
            </a:extLst>
          </p:cNvPr>
          <p:cNvSpPr txBox="1"/>
          <p:nvPr/>
        </p:nvSpPr>
        <p:spPr>
          <a:xfrm>
            <a:off x="6173567" y="906270"/>
            <a:ext cx="107137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 err="1"/>
              <a:t>Priyesh</a:t>
            </a:r>
            <a:endParaRPr lang="en-IN" dirty="0"/>
          </a:p>
        </p:txBody>
      </p:sp>
      <p:pic>
        <p:nvPicPr>
          <p:cNvPr id="52" name="Picture Placeholder 51" descr="A blurry photo of a person smiling for the camera&#10;&#10;Description automatically generated">
            <a:extLst>
              <a:ext uri="{FF2B5EF4-FFF2-40B4-BE49-F238E27FC236}">
                <a16:creationId xmlns:a16="http://schemas.microsoft.com/office/drawing/2014/main" id="{56A8B0F6-5AC3-4081-820F-16496645AADC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74466" y="4165184"/>
            <a:ext cx="870986" cy="87098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0" name="Picture Placeholder 69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CC3B24E-431D-4654-8677-629D0114B04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76"/>
          <a:stretch/>
        </p:blipFill>
        <p:spPr>
          <a:xfrm>
            <a:off x="7469188" y="1741488"/>
            <a:ext cx="860425" cy="871537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6" name="Title 75">
            <a:extLst>
              <a:ext uri="{FF2B5EF4-FFF2-40B4-BE49-F238E27FC236}">
                <a16:creationId xmlns:a16="http://schemas.microsoft.com/office/drawing/2014/main" id="{BDC250EC-D7C4-424E-B9E9-3CFA5A0E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Chate</a:t>
            </a:r>
            <a:r>
              <a:rPr lang="en-IN" dirty="0"/>
              <a:t> Group Members</a:t>
            </a:r>
          </a:p>
        </p:txBody>
      </p:sp>
    </p:spTree>
    <p:extLst>
      <p:ext uri="{BB962C8B-B14F-4D97-AF65-F5344CB8AC3E}">
        <p14:creationId xmlns:p14="http://schemas.microsoft.com/office/powerpoint/2010/main" val="270352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41B0-54D6-4003-A434-AB76867CC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980"/>
            <a:ext cx="9144000" cy="1017486"/>
          </a:xfrm>
        </p:spPr>
        <p:txBody>
          <a:bodyPr/>
          <a:lstStyle/>
          <a:p>
            <a:r>
              <a:rPr lang="en-IN" dirty="0"/>
              <a:t>Lets see what we can get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24B00-4EC3-4FA8-B151-2625C0B9B8CD}"/>
              </a:ext>
            </a:extLst>
          </p:cNvPr>
          <p:cNvSpPr txBox="1"/>
          <p:nvPr/>
        </p:nvSpPr>
        <p:spPr>
          <a:xfrm>
            <a:off x="427703" y="1696065"/>
            <a:ext cx="5294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Group Created on 30</a:t>
            </a:r>
            <a:r>
              <a:rPr lang="en-IN" sz="3600" b="1" u="sng" baseline="30000" dirty="0"/>
              <a:t>th</a:t>
            </a:r>
            <a:r>
              <a:rPr lang="en-IN" sz="3600" b="1" u="sng" dirty="0"/>
              <a:t> Jan 2017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E7B79-2647-4213-A66B-8CCEC2BF19C6}"/>
              </a:ext>
            </a:extLst>
          </p:cNvPr>
          <p:cNvSpPr txBox="1"/>
          <p:nvPr/>
        </p:nvSpPr>
        <p:spPr>
          <a:xfrm>
            <a:off x="5011992" y="1696063"/>
            <a:ext cx="377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Total Active Days : 345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740C3-69A4-4930-98B0-0D464A66F19E}"/>
              </a:ext>
            </a:extLst>
          </p:cNvPr>
          <p:cNvSpPr txBox="1"/>
          <p:nvPr/>
        </p:nvSpPr>
        <p:spPr>
          <a:xfrm>
            <a:off x="8782664" y="1696064"/>
            <a:ext cx="3770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Total Members : 12 </a:t>
            </a:r>
          </a:p>
        </p:txBody>
      </p:sp>
      <p:pic>
        <p:nvPicPr>
          <p:cNvPr id="2050" name="Picture 2" descr="Image result for baby birth">
            <a:extLst>
              <a:ext uri="{FF2B5EF4-FFF2-40B4-BE49-F238E27FC236}">
                <a16:creationId xmlns:a16="http://schemas.microsoft.com/office/drawing/2014/main" id="{C617055D-20B0-4381-A7F0-4CAA6A8D5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93" y="2442201"/>
            <a:ext cx="2524125" cy="125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eaking">
            <a:extLst>
              <a:ext uri="{FF2B5EF4-FFF2-40B4-BE49-F238E27FC236}">
                <a16:creationId xmlns:a16="http://schemas.microsoft.com/office/drawing/2014/main" id="{7A5BC625-8E7E-48B6-AEBC-1AC584108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92" y="2442200"/>
            <a:ext cx="2524125" cy="125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boys group">
            <a:extLst>
              <a:ext uri="{FF2B5EF4-FFF2-40B4-BE49-F238E27FC236}">
                <a16:creationId xmlns:a16="http://schemas.microsoft.com/office/drawing/2014/main" id="{83175FD6-9860-4B62-A293-BDCF80B98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784" y="2442200"/>
            <a:ext cx="2867025" cy="125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78F7DA-5227-4A72-ABC0-B3A5C6D76A32}"/>
              </a:ext>
            </a:extLst>
          </p:cNvPr>
          <p:cNvSpPr txBox="1"/>
          <p:nvPr/>
        </p:nvSpPr>
        <p:spPr>
          <a:xfrm>
            <a:off x="805896" y="4368121"/>
            <a:ext cx="322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Total Media Shared : 1393</a:t>
            </a:r>
          </a:p>
        </p:txBody>
      </p:sp>
      <p:pic>
        <p:nvPicPr>
          <p:cNvPr id="2058" name="Picture 10" descr="Image result for files">
            <a:extLst>
              <a:ext uri="{FF2B5EF4-FFF2-40B4-BE49-F238E27FC236}">
                <a16:creationId xmlns:a16="http://schemas.microsoft.com/office/drawing/2014/main" id="{D67657D1-113F-44B0-8200-00A22F51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93" y="5161935"/>
            <a:ext cx="2524125" cy="15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0F9790-42A5-4D06-B43F-B054DF17198B}"/>
              </a:ext>
            </a:extLst>
          </p:cNvPr>
          <p:cNvSpPr txBox="1"/>
          <p:nvPr/>
        </p:nvSpPr>
        <p:spPr>
          <a:xfrm>
            <a:off x="4659796" y="4368121"/>
            <a:ext cx="3228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Total Words Used : 2,11,999</a:t>
            </a:r>
          </a:p>
        </p:txBody>
      </p:sp>
      <p:pic>
        <p:nvPicPr>
          <p:cNvPr id="2061" name="Picture 13" descr="Image result for words">
            <a:extLst>
              <a:ext uri="{FF2B5EF4-FFF2-40B4-BE49-F238E27FC236}">
                <a16:creationId xmlns:a16="http://schemas.microsoft.com/office/drawing/2014/main" id="{EDAE46FF-F22E-4FB8-AFBD-6423CF5D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796" y="5161935"/>
            <a:ext cx="2981325" cy="151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4E044E-DCA7-4462-8538-6A0D264BF657}"/>
              </a:ext>
            </a:extLst>
          </p:cNvPr>
          <p:cNvSpPr txBox="1"/>
          <p:nvPr/>
        </p:nvSpPr>
        <p:spPr>
          <a:xfrm>
            <a:off x="8292504" y="4368121"/>
            <a:ext cx="347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/>
              <a:t>Total letters Used : 10,97,145</a:t>
            </a:r>
          </a:p>
        </p:txBody>
      </p:sp>
      <p:pic>
        <p:nvPicPr>
          <p:cNvPr id="2063" name="Picture 15" descr="Image result for letters">
            <a:extLst>
              <a:ext uri="{FF2B5EF4-FFF2-40B4-BE49-F238E27FC236}">
                <a16:creationId xmlns:a16="http://schemas.microsoft.com/office/drawing/2014/main" id="{F6CA962F-E9A7-488D-94D7-2A5607DF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890" y="5123456"/>
            <a:ext cx="2266950" cy="13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93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1F416E-A89A-4952-9E10-6094531A2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986"/>
            <a:ext cx="9144000" cy="1150221"/>
          </a:xfrm>
        </p:spPr>
        <p:txBody>
          <a:bodyPr/>
          <a:lstStyle/>
          <a:p>
            <a:r>
              <a:rPr lang="en-IN" dirty="0"/>
              <a:t>OK! Lets see who is the most </a:t>
            </a:r>
            <a:r>
              <a:rPr lang="en-IN" dirty="0" err="1"/>
              <a:t>talktive</a:t>
            </a:r>
            <a:endParaRPr lang="en-I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E9BCD41-2868-49BE-AB70-0C59971B2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0" y="1961535"/>
            <a:ext cx="6730791" cy="389099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7A6B92B-56C9-4C15-95EC-802EA338D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48" y="1789258"/>
            <a:ext cx="1218587" cy="13620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E5B18C-7A92-440D-86F4-318BE61FB57E}"/>
              </a:ext>
            </a:extLst>
          </p:cNvPr>
          <p:cNvSpPr txBox="1"/>
          <p:nvPr/>
        </p:nvSpPr>
        <p:spPr>
          <a:xfrm>
            <a:off x="7792676" y="3318441"/>
            <a:ext cx="110612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4000" b="1" i="1" dirty="0"/>
              <a:t>Vishal</a:t>
            </a:r>
          </a:p>
        </p:txBody>
      </p:sp>
      <p:pic>
        <p:nvPicPr>
          <p:cNvPr id="3078" name="Picture 6" descr="Image result for talkative">
            <a:extLst>
              <a:ext uri="{FF2B5EF4-FFF2-40B4-BE49-F238E27FC236}">
                <a16:creationId xmlns:a16="http://schemas.microsoft.com/office/drawing/2014/main" id="{2988ADFD-6CE5-4281-BBCE-E9BB8065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55" y="1786265"/>
            <a:ext cx="2381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hy">
            <a:extLst>
              <a:ext uri="{FF2B5EF4-FFF2-40B4-BE49-F238E27FC236}">
                <a16:creationId xmlns:a16="http://schemas.microsoft.com/office/drawing/2014/main" id="{65E84166-08ED-4324-B907-20CDDB56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037" y="4617937"/>
            <a:ext cx="1685925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A2E971-E4E3-4952-A98C-07A75D128443}"/>
              </a:ext>
            </a:extLst>
          </p:cNvPr>
          <p:cNvSpPr txBox="1"/>
          <p:nvPr/>
        </p:nvSpPr>
        <p:spPr>
          <a:xfrm>
            <a:off x="8612966" y="1216474"/>
            <a:ext cx="19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`Talkative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1D58E8-1C69-48FF-857D-6F61D167AD70}"/>
              </a:ext>
            </a:extLst>
          </p:cNvPr>
          <p:cNvSpPr txBox="1"/>
          <p:nvPr/>
        </p:nvSpPr>
        <p:spPr>
          <a:xfrm>
            <a:off x="8716602" y="4060522"/>
            <a:ext cx="1951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least `Talkative</a:t>
            </a:r>
          </a:p>
        </p:txBody>
      </p:sp>
      <p:pic>
        <p:nvPicPr>
          <p:cNvPr id="14" name="Picture 13" descr="A blurry photo of a person&#10;&#10;Description automatically generated">
            <a:extLst>
              <a:ext uri="{FF2B5EF4-FFF2-40B4-BE49-F238E27FC236}">
                <a16:creationId xmlns:a16="http://schemas.microsoft.com/office/drawing/2014/main" id="{D92E2831-813B-429F-922F-ED520C7F9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54" y="4617937"/>
            <a:ext cx="1162357" cy="1525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F19A2D5-3CA4-4873-B7A8-C27B56C15C5F}"/>
              </a:ext>
            </a:extLst>
          </p:cNvPr>
          <p:cNvSpPr txBox="1"/>
          <p:nvPr/>
        </p:nvSpPr>
        <p:spPr>
          <a:xfrm>
            <a:off x="7740658" y="6202033"/>
            <a:ext cx="147137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4000" b="1" i="1" dirty="0" err="1"/>
              <a:t>Mayuresh</a:t>
            </a:r>
            <a:endParaRPr lang="en-IN" sz="4000" b="1" i="1" dirty="0"/>
          </a:p>
        </p:txBody>
      </p:sp>
    </p:spTree>
    <p:extLst>
      <p:ext uri="{BB962C8B-B14F-4D97-AF65-F5344CB8AC3E}">
        <p14:creationId xmlns:p14="http://schemas.microsoft.com/office/powerpoint/2010/main" val="162184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5AD2-E9EF-445A-871B-6EFB2A49B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836"/>
            <a:ext cx="9144000" cy="1901056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IN" dirty="0"/>
              <a:t>	There is one guy who always spams with images/memes! </a:t>
            </a:r>
          </a:p>
        </p:txBody>
      </p:sp>
      <p:pic>
        <p:nvPicPr>
          <p:cNvPr id="4098" name="Picture 2" descr="Image result for spam">
            <a:extLst>
              <a:ext uri="{FF2B5EF4-FFF2-40B4-BE49-F238E27FC236}">
                <a16:creationId xmlns:a16="http://schemas.microsoft.com/office/drawing/2014/main" id="{470AE697-F208-4375-9B27-6E6F9155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83" y="171836"/>
            <a:ext cx="19907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D3D61B7-8C63-40F6-BEE5-0F0401A9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71" y="2764093"/>
            <a:ext cx="6611721" cy="376944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58F84-081A-4E42-A736-7161A0074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20" y="1710813"/>
            <a:ext cx="1246701" cy="16357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E0867-CB8E-411B-8FE5-0FA4B7AC8BFA}"/>
              </a:ext>
            </a:extLst>
          </p:cNvPr>
          <p:cNvSpPr txBox="1"/>
          <p:nvPr/>
        </p:nvSpPr>
        <p:spPr>
          <a:xfrm>
            <a:off x="8686800" y="3481925"/>
            <a:ext cx="27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i="1" dirty="0"/>
              <a:t>SPAMMERRRRRRR SUYASH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966378-6A06-4DD6-B95C-505B8BB49F73}"/>
              </a:ext>
            </a:extLst>
          </p:cNvPr>
          <p:cNvSpPr txBox="1"/>
          <p:nvPr/>
        </p:nvSpPr>
        <p:spPr>
          <a:xfrm>
            <a:off x="7846142" y="5397910"/>
            <a:ext cx="1403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120 Videos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8EBC2-0B82-4571-A110-2B56E07069A1}"/>
              </a:ext>
            </a:extLst>
          </p:cNvPr>
          <p:cNvSpPr txBox="1"/>
          <p:nvPr/>
        </p:nvSpPr>
        <p:spPr>
          <a:xfrm>
            <a:off x="7560604" y="6407359"/>
            <a:ext cx="4631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I wonder what are this videos, all boys group cannot predict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EF946D-2F6F-425B-83FC-C3EBF8F211D6}"/>
              </a:ext>
            </a:extLst>
          </p:cNvPr>
          <p:cNvSpPr txBox="1"/>
          <p:nvPr/>
        </p:nvSpPr>
        <p:spPr>
          <a:xfrm>
            <a:off x="9836868" y="5451019"/>
            <a:ext cx="2327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169 Images/memes</a:t>
            </a:r>
          </a:p>
        </p:txBody>
      </p:sp>
      <p:pic>
        <p:nvPicPr>
          <p:cNvPr id="4108" name="Picture 12" descr="Image result for memes">
            <a:extLst>
              <a:ext uri="{FF2B5EF4-FFF2-40B4-BE49-F238E27FC236}">
                <a16:creationId xmlns:a16="http://schemas.microsoft.com/office/drawing/2014/main" id="{659E8F51-281A-479C-A35E-9FEFF6DC0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882" y="4272867"/>
            <a:ext cx="1693104" cy="1150283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videos">
            <a:extLst>
              <a:ext uri="{FF2B5EF4-FFF2-40B4-BE49-F238E27FC236}">
                <a16:creationId xmlns:a16="http://schemas.microsoft.com/office/drawing/2014/main" id="{8FDD4AF3-79BB-4784-BD6C-405941B10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42" y="4113246"/>
            <a:ext cx="1375698" cy="130990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41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315805-AC60-4A3D-99EB-0BB0CF058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761" y="163718"/>
            <a:ext cx="9144000" cy="1193134"/>
          </a:xfrm>
        </p:spPr>
        <p:txBody>
          <a:bodyPr/>
          <a:lstStyle/>
          <a:p>
            <a:r>
              <a:rPr lang="en-IN" dirty="0"/>
              <a:t>The sesquipedalian of the group!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56D95-BD3F-4772-8D15-9B4EBA7E58D0}"/>
              </a:ext>
            </a:extLst>
          </p:cNvPr>
          <p:cNvSpPr txBox="1"/>
          <p:nvPr/>
        </p:nvSpPr>
        <p:spPr>
          <a:xfrm>
            <a:off x="7595418" y="-67115"/>
            <a:ext cx="486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Sesquipedalian :  The one who uses to many complex words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376AF2-2252-47F5-A951-0D0F7B85D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84" y="1446826"/>
            <a:ext cx="6008226" cy="3799181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blurry photo of a person smiling for the camera&#10;&#10;Description automatically generated">
            <a:extLst>
              <a:ext uri="{FF2B5EF4-FFF2-40B4-BE49-F238E27FC236}">
                <a16:creationId xmlns:a16="http://schemas.microsoft.com/office/drawing/2014/main" id="{95B99010-50D7-4B17-987F-46FA22A17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894" y="1603109"/>
            <a:ext cx="974009" cy="15584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EEEF21-AD50-4A95-AA54-784F516596C6}"/>
              </a:ext>
            </a:extLst>
          </p:cNvPr>
          <p:cNvSpPr txBox="1"/>
          <p:nvPr/>
        </p:nvSpPr>
        <p:spPr>
          <a:xfrm>
            <a:off x="8461313" y="3452847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err="1"/>
              <a:t>Ohkay</a:t>
            </a:r>
            <a:r>
              <a:rPr lang="en-IN" sz="2800" dirty="0"/>
              <a:t> That’s me! </a:t>
            </a:r>
            <a:r>
              <a:rPr lang="en-IN" sz="2800" dirty="0" err="1"/>
              <a:t>Uhhh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5D1FA8-49E5-4DC3-9502-7708A6ACF7E7}"/>
              </a:ext>
            </a:extLst>
          </p:cNvPr>
          <p:cNvSpPr txBox="1"/>
          <p:nvPr/>
        </p:nvSpPr>
        <p:spPr>
          <a:xfrm>
            <a:off x="2268798" y="6311874"/>
            <a:ext cx="765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Actually they don’t really understand my sense of humour so I have to use lots of words! </a:t>
            </a:r>
            <a:r>
              <a:rPr lang="en-IN" sz="2400" dirty="0" err="1"/>
              <a:t>Crapppp</a:t>
            </a:r>
            <a:r>
              <a:rPr lang="en-IN" sz="2400" dirty="0"/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CB9E5-00ED-44D5-934D-46ED4356B38D}"/>
              </a:ext>
            </a:extLst>
          </p:cNvPr>
          <p:cNvSpPr txBox="1"/>
          <p:nvPr/>
        </p:nvSpPr>
        <p:spPr>
          <a:xfrm>
            <a:off x="8224581" y="4086952"/>
            <a:ext cx="2634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u="sng" dirty="0"/>
              <a:t>Total words used: 48,207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D65F8-B087-4CCD-9438-C16767B8B60A}"/>
              </a:ext>
            </a:extLst>
          </p:cNvPr>
          <p:cNvSpPr txBox="1"/>
          <p:nvPr/>
        </p:nvSpPr>
        <p:spPr>
          <a:xfrm>
            <a:off x="7772391" y="4884227"/>
            <a:ext cx="3828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/>
              <a:t>That’s a 23% of total words used in this group since 2017, what!!!!</a:t>
            </a:r>
          </a:p>
        </p:txBody>
      </p:sp>
    </p:spTree>
    <p:extLst>
      <p:ext uri="{BB962C8B-B14F-4D97-AF65-F5344CB8AC3E}">
        <p14:creationId xmlns:p14="http://schemas.microsoft.com/office/powerpoint/2010/main" val="3003872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319C-91E6-4D48-A6E1-65F0ABA0E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761" y="250723"/>
            <a:ext cx="9144000" cy="1120723"/>
          </a:xfrm>
        </p:spPr>
        <p:txBody>
          <a:bodyPr/>
          <a:lstStyle/>
          <a:p>
            <a:r>
              <a:rPr lang="en-IN" dirty="0"/>
              <a:t>Hmm!! Lets play with words and letters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CC44130-63DD-4065-9661-01C9FE22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98" y="1729092"/>
            <a:ext cx="10632204" cy="157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F2F47-AC37-4C3F-BC5B-AFEE6E89F65F}"/>
              </a:ext>
            </a:extLst>
          </p:cNvPr>
          <p:cNvSpPr txBox="1"/>
          <p:nvPr/>
        </p:nvSpPr>
        <p:spPr>
          <a:xfrm>
            <a:off x="1420761" y="3305903"/>
            <a:ext cx="1049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err="1"/>
              <a:t>Ohkay</a:t>
            </a:r>
            <a:r>
              <a:rPr lang="en-IN" sz="2800" dirty="0"/>
              <a:t>! So most of the messages only contain 1 word! Interesting, I wonder this 1 word messages are not in English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EDE5A-57B6-4AD0-B1CB-155BAE9B9A25}"/>
              </a:ext>
            </a:extLst>
          </p:cNvPr>
          <p:cNvSpPr txBox="1"/>
          <p:nvPr/>
        </p:nvSpPr>
        <p:spPr>
          <a:xfrm>
            <a:off x="5619135" y="1371446"/>
            <a:ext cx="200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Word Count per </a:t>
            </a:r>
            <a:r>
              <a:rPr lang="en-IN" sz="2400" dirty="0" err="1"/>
              <a:t>mesaage</a:t>
            </a:r>
            <a:endParaRPr lang="en-IN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140326-0F7E-4E37-9D66-8E34F953E9B9}"/>
              </a:ext>
            </a:extLst>
          </p:cNvPr>
          <p:cNvSpPr txBox="1"/>
          <p:nvPr/>
        </p:nvSpPr>
        <p:spPr>
          <a:xfrm>
            <a:off x="5619135" y="3878130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Letter Count per </a:t>
            </a:r>
            <a:r>
              <a:rPr lang="en-IN" sz="2400" dirty="0" err="1"/>
              <a:t>mesaage</a:t>
            </a:r>
            <a:endParaRPr lang="en-IN" sz="2400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D0773D8-1294-48F7-96A2-2F8E8480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30" y="4339795"/>
            <a:ext cx="10490372" cy="18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D5A6BA-4C1C-43C5-A2A9-9944D11BFC9D}"/>
              </a:ext>
            </a:extLst>
          </p:cNvPr>
          <p:cNvSpPr txBox="1"/>
          <p:nvPr/>
        </p:nvSpPr>
        <p:spPr>
          <a:xfrm>
            <a:off x="1573161" y="6130363"/>
            <a:ext cx="10387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3 letter word is the most famous one here! I can’t think of any 3 letter word in English but there are many in </a:t>
            </a:r>
            <a:r>
              <a:rPr lang="en-IN" sz="2800" dirty="0" err="1"/>
              <a:t>hindi</a:t>
            </a:r>
            <a:r>
              <a:rPr lang="en-IN" sz="2800" dirty="0"/>
              <a:t> :P</a:t>
            </a:r>
          </a:p>
        </p:txBody>
      </p:sp>
    </p:spTree>
    <p:extLst>
      <p:ext uri="{BB962C8B-B14F-4D97-AF65-F5344CB8AC3E}">
        <p14:creationId xmlns:p14="http://schemas.microsoft.com/office/powerpoint/2010/main" val="173926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E2D72E-DD64-49B4-892E-D0A51801E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61731"/>
          </a:xfrm>
        </p:spPr>
        <p:txBody>
          <a:bodyPr/>
          <a:lstStyle/>
          <a:p>
            <a:r>
              <a:rPr lang="en-IN" dirty="0"/>
              <a:t>The most active date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32644-0E4C-4D70-92CA-350F35213920}"/>
              </a:ext>
            </a:extLst>
          </p:cNvPr>
          <p:cNvSpPr txBox="1"/>
          <p:nvPr/>
        </p:nvSpPr>
        <p:spPr>
          <a:xfrm>
            <a:off x="4911213" y="830898"/>
            <a:ext cx="239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A boys group is always active!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2E5F5AF-6B87-47DE-9C42-12E9CBE12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2563"/>
            <a:ext cx="5283545" cy="330379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calendar">
            <a:extLst>
              <a:ext uri="{FF2B5EF4-FFF2-40B4-BE49-F238E27FC236}">
                <a16:creationId xmlns:a16="http://schemas.microsoft.com/office/drawing/2014/main" id="{F8F45B26-BBD4-4FB2-92F3-27780600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532" y="98431"/>
            <a:ext cx="1048429" cy="96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2115A6-0AD9-4B88-BC12-E78D0F3309D4}"/>
              </a:ext>
            </a:extLst>
          </p:cNvPr>
          <p:cNvSpPr txBox="1"/>
          <p:nvPr/>
        </p:nvSpPr>
        <p:spPr>
          <a:xfrm>
            <a:off x="6908457" y="1538686"/>
            <a:ext cx="2699393" cy="707886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4000" dirty="0"/>
              <a:t>14th February 2018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ACB1C-1FE5-4742-84FD-8CC0B81B0A79}"/>
              </a:ext>
            </a:extLst>
          </p:cNvPr>
          <p:cNvSpPr txBox="1"/>
          <p:nvPr/>
        </p:nvSpPr>
        <p:spPr>
          <a:xfrm>
            <a:off x="5889850" y="2688794"/>
            <a:ext cx="61677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WELL No reasons needed! Why a all boys group is so active on a VALENTINE DAY. Curtains Down!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0BC17-02FC-4F90-BCAF-8ACA1633DDED}"/>
              </a:ext>
            </a:extLst>
          </p:cNvPr>
          <p:cNvSpPr txBox="1"/>
          <p:nvPr/>
        </p:nvSpPr>
        <p:spPr>
          <a:xfrm>
            <a:off x="910374" y="4919106"/>
            <a:ext cx="400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10-11 Pm is the most active Hour!</a:t>
            </a:r>
          </a:p>
        </p:txBody>
      </p:sp>
      <p:pic>
        <p:nvPicPr>
          <p:cNvPr id="7176" name="Picture 8" descr="Image result for clock">
            <a:extLst>
              <a:ext uri="{FF2B5EF4-FFF2-40B4-BE49-F238E27FC236}">
                <a16:creationId xmlns:a16="http://schemas.microsoft.com/office/drawing/2014/main" id="{4DB23944-0728-4610-A027-6271B2B60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036" y="5500596"/>
            <a:ext cx="1275471" cy="12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383AEA-1EAB-4222-A822-6180924DC6EA}"/>
              </a:ext>
            </a:extLst>
          </p:cNvPr>
          <p:cNvSpPr txBox="1"/>
          <p:nvPr/>
        </p:nvSpPr>
        <p:spPr>
          <a:xfrm>
            <a:off x="6449112" y="4854265"/>
            <a:ext cx="538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3pm-4pm is the least active Hour! </a:t>
            </a:r>
            <a:r>
              <a:rPr lang="en-IN" sz="2800" dirty="0"/>
              <a:t>afternoon sleep</a:t>
            </a:r>
            <a:endParaRPr lang="en-IN" sz="3600" dirty="0"/>
          </a:p>
        </p:txBody>
      </p:sp>
      <p:pic>
        <p:nvPicPr>
          <p:cNvPr id="7178" name="Picture 10" descr="Image result for afternoonsleep">
            <a:extLst>
              <a:ext uri="{FF2B5EF4-FFF2-40B4-BE49-F238E27FC236}">
                <a16:creationId xmlns:a16="http://schemas.microsoft.com/office/drawing/2014/main" id="{5BA5D03E-6370-4C64-A0AF-F71FB5399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376" y="5436489"/>
            <a:ext cx="2099061" cy="127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0C501C-EF2D-4598-B47C-B49DA2CABE39}"/>
              </a:ext>
            </a:extLst>
          </p:cNvPr>
          <p:cNvSpPr txBox="1"/>
          <p:nvPr/>
        </p:nvSpPr>
        <p:spPr>
          <a:xfrm>
            <a:off x="8637563" y="3165847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“Sab single </a:t>
            </a:r>
            <a:r>
              <a:rPr lang="en-IN" dirty="0" err="1"/>
              <a:t>mareagay</a:t>
            </a:r>
            <a:r>
              <a:rPr lang="en-IN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715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BE4-74B5-4451-94B3-D20AA4F18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391" y="0"/>
            <a:ext cx="9144000" cy="1019980"/>
          </a:xfrm>
        </p:spPr>
        <p:txBody>
          <a:bodyPr/>
          <a:lstStyle/>
          <a:p>
            <a:r>
              <a:rPr lang="en-IN" dirty="0"/>
              <a:t>Summary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56F3D-92F4-4270-8363-CD6DEFF7049F}"/>
              </a:ext>
            </a:extLst>
          </p:cNvPr>
          <p:cNvSpPr txBox="1"/>
          <p:nvPr/>
        </p:nvSpPr>
        <p:spPr>
          <a:xfrm>
            <a:off x="2263087" y="962817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WhatsApp has this amazing feature of Export Data from any of your chats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47D185-B1F9-494D-92A6-B216F73C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2338" y="3362998"/>
            <a:ext cx="1749367" cy="2532184"/>
          </a:xfrm>
          <a:prstGeom prst="rect">
            <a:avLst/>
          </a:prstGeom>
        </p:spPr>
      </p:pic>
      <p:pic>
        <p:nvPicPr>
          <p:cNvPr id="12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48B18562-3033-42FE-AE56-B36F68FB90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930" y="4346117"/>
            <a:ext cx="1749367" cy="220091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F8D23903-7266-48DC-AA4A-F012063D9E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3095" y="5107391"/>
            <a:ext cx="3277274" cy="1575583"/>
          </a:xfrm>
          <a:prstGeom prst="rect">
            <a:avLst/>
          </a:prstGeom>
        </p:spPr>
      </p:pic>
      <p:pic>
        <p:nvPicPr>
          <p:cNvPr id="21" name="Picture 20" descr="A picture containing text, screenshot, sign&#10;&#10;Description automatically generated">
            <a:extLst>
              <a:ext uri="{FF2B5EF4-FFF2-40B4-BE49-F238E27FC236}">
                <a16:creationId xmlns:a16="http://schemas.microsoft.com/office/drawing/2014/main" id="{BA7BA1CE-005B-4B51-A5B6-D1043BCBDC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8"/>
          <a:stretch/>
        </p:blipFill>
        <p:spPr>
          <a:xfrm>
            <a:off x="283933" y="2105983"/>
            <a:ext cx="3277274" cy="9145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83B910-A9D1-4018-BFFF-BBB539C7A68A}"/>
              </a:ext>
            </a:extLst>
          </p:cNvPr>
          <p:cNvSpPr txBox="1"/>
          <p:nvPr/>
        </p:nvSpPr>
        <p:spPr>
          <a:xfrm>
            <a:off x="272351" y="1609953"/>
            <a:ext cx="498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Click on the 3 dots option on upper right hand side of the corner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798650-870E-4584-A5F4-DDC76EBCF39C}"/>
              </a:ext>
            </a:extLst>
          </p:cNvPr>
          <p:cNvSpPr txBox="1"/>
          <p:nvPr/>
        </p:nvSpPr>
        <p:spPr>
          <a:xfrm>
            <a:off x="3695471" y="2838972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Click on the “More” option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75EF27-BBD7-4D8A-98DF-55A72F450E20}"/>
              </a:ext>
            </a:extLst>
          </p:cNvPr>
          <p:cNvSpPr txBox="1"/>
          <p:nvPr/>
        </p:nvSpPr>
        <p:spPr>
          <a:xfrm>
            <a:off x="6027029" y="3693532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Click on the export Data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6F885A-3D13-4179-84D4-B931ADACB76B}"/>
              </a:ext>
            </a:extLst>
          </p:cNvPr>
          <p:cNvSpPr txBox="1"/>
          <p:nvPr/>
        </p:nvSpPr>
        <p:spPr>
          <a:xfrm>
            <a:off x="8148072" y="4293054"/>
            <a:ext cx="3787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Click on the WITHOUT MEDIA option and </a:t>
            </a:r>
            <a:r>
              <a:rPr lang="en-IN" sz="2400" dirty="0" err="1"/>
              <a:t>tadaaaa</a:t>
            </a:r>
            <a:r>
              <a:rPr lang="en-IN" sz="2400" dirty="0"/>
              <a:t> file is ready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00F6E6E-45CD-4D8E-AB27-A075DF5EDDA4}"/>
              </a:ext>
            </a:extLst>
          </p:cNvPr>
          <p:cNvCxnSpPr>
            <a:cxnSpLocks/>
          </p:cNvCxnSpPr>
          <p:nvPr/>
        </p:nvCxnSpPr>
        <p:spPr>
          <a:xfrm>
            <a:off x="3809114" y="2209473"/>
            <a:ext cx="495814" cy="7373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302218D-A4F0-48BF-9BD9-B44F1DA0FFE8}"/>
              </a:ext>
            </a:extLst>
          </p:cNvPr>
          <p:cNvCxnSpPr>
            <a:cxnSpLocks/>
          </p:cNvCxnSpPr>
          <p:nvPr/>
        </p:nvCxnSpPr>
        <p:spPr>
          <a:xfrm>
            <a:off x="6137706" y="3081124"/>
            <a:ext cx="495814" cy="73738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7A578C1-84E5-482A-A579-2883DEF6F09D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>
            <a:off x="7968586" y="3924365"/>
            <a:ext cx="2073146" cy="36868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9443FD0-7E42-4867-B6DF-1177FF2EDBCB}"/>
              </a:ext>
            </a:extLst>
          </p:cNvPr>
          <p:cNvSpPr/>
          <p:nvPr/>
        </p:nvSpPr>
        <p:spPr>
          <a:xfrm>
            <a:off x="3182338" y="2071618"/>
            <a:ext cx="378869" cy="58997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accent4">
                    <a:lumMod val="75000"/>
                  </a:schemeClr>
                </a:solidFill>
              </a:ln>
              <a:noFill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42BB98-2C2A-4BBE-8CDC-18DAFA0963CE}"/>
              </a:ext>
            </a:extLst>
          </p:cNvPr>
          <p:cNvSpPr/>
          <p:nvPr/>
        </p:nvSpPr>
        <p:spPr>
          <a:xfrm>
            <a:off x="3182338" y="5416062"/>
            <a:ext cx="1749367" cy="47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BD295D-B945-4359-9462-F2E140ABAD08}"/>
              </a:ext>
            </a:extLst>
          </p:cNvPr>
          <p:cNvSpPr/>
          <p:nvPr/>
        </p:nvSpPr>
        <p:spPr>
          <a:xfrm>
            <a:off x="5259614" y="5655622"/>
            <a:ext cx="2351008" cy="4435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rgbClr val="FF495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04957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mily Tre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CC53F"/>
      </a:accent1>
      <a:accent2>
        <a:srgbClr val="1C5E3E"/>
      </a:accent2>
      <a:accent3>
        <a:srgbClr val="5F3912"/>
      </a:accent3>
      <a:accent4>
        <a:srgbClr val="FE485C"/>
      </a:accent4>
      <a:accent5>
        <a:srgbClr val="EEEEEE"/>
      </a:accent5>
      <a:accent6>
        <a:srgbClr val="FED42F"/>
      </a:accent6>
      <a:hlink>
        <a:srgbClr val="0563C1"/>
      </a:hlink>
      <a:folHlink>
        <a:srgbClr val="954F72"/>
      </a:folHlink>
    </a:clrScheme>
    <a:fontScheme name="Custom 73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mily Tree_TM55579078_SL_v3_white.pptx" id="{FF0BC8F6-A9A4-434F-9E0D-7147A69D1D19}" vid="{1D35BA0B-0AEA-4D48-8248-71D8261A59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5DB864-F484-4C02-BDFF-7E415DF182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EEDFB7-C5FC-4461-AD23-E10D5BD00E2F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71af3243-3dd4-4a8d-8c0d-dd76da1f02a5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2FD2637-FD2F-437E-BEF3-AEB329B35A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Family tree</Template>
  <TotalTime>0</TotalTime>
  <Words>412</Words>
  <Application>Microsoft Office PowerPoint</Application>
  <PresentationFormat>Widescreen</PresentationFormat>
  <Paragraphs>68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The Hand Black</vt:lpstr>
      <vt:lpstr>The Serif Hand Black</vt:lpstr>
      <vt:lpstr>Office Theme</vt:lpstr>
      <vt:lpstr>WhatsApp CHAT ANALYSIS USING PYTHON</vt:lpstr>
      <vt:lpstr>Chate Group Members</vt:lpstr>
      <vt:lpstr>Lets see what we can get </vt:lpstr>
      <vt:lpstr>OK! Lets see who is the most talktive</vt:lpstr>
      <vt:lpstr> There is one guy who always spams with images/memes! </vt:lpstr>
      <vt:lpstr>The sesquipedalian of the group!</vt:lpstr>
      <vt:lpstr>Hmm!! Lets play with words and letters</vt:lpstr>
      <vt:lpstr>The most active date </vt:lpstr>
      <vt:lpstr>Summary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2020-03-25T13:45:20Z</dcterms:created>
  <dcterms:modified xsi:type="dcterms:W3CDTF">2020-03-26T17:55:24Z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